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BD00C-E4FF-4BF5-B5AA-587806291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8D4DF87-112C-44E3-8108-B5411854F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760BBE-A043-414F-B9E4-3D679A5787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BB3FC0-954D-4E46-94DD-B805F7DEA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1A32AC-D1E7-4372-8D97-0C771F66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78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ADD8E0-B1A4-44DA-B799-7C3105E3B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30F0B6-61A0-4071-B498-60493BDC4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69DEF-F65D-4FC2-8F6A-49B4FDF8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8F8E3-C318-472B-BCFD-6EB053BCC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2009ED-EEC0-4FB7-ADF8-6769A5C5B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34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38BF5DC-B47F-4A85-9228-6903BCF27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342EC5-4EEE-4456-9D45-07372E097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B21B89-B52F-48E7-8E34-D5199861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178006-F218-4E11-9E5A-66FD3660B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F16CA9-C190-4937-9661-180896000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01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A3EEB-4412-4ED1-BD50-B9B65357D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DF0B58-CF4B-47B5-9000-FF67FCE4E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753A70-65EE-4547-9D40-2D019AB387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246B2-17C7-4525-8192-79CED7806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3802D6-E3E2-44FF-8ED0-E1C0DD94D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17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4F243-467A-4AA9-96E2-DAC10A450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06F828-463F-477A-AABE-A598A70B2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374D7D-CB45-4769-853E-EE0B0D02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A02535-8918-4B46-BE52-0C5EB207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65DE09-1399-4C51-8CB6-F1CF95305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17DE4A-D50B-4F7C-A5AC-2AD191EE1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2DA1D5-6EAF-4952-A59F-2ECD07C6B4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3824D7-193C-4223-AEE8-67D7A2583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DB7AA0-23E0-4BD5-A324-4242B8C44E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C2B9C1-E818-4441-93E9-F19B36D9C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7A6236-04A8-47FC-9E08-6ED018782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84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DAED43-98D9-44C8-9B14-7D845BC4D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E2502B-34B9-4774-8373-B9F302EDC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486607-DDB6-4638-A0BF-351734375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214B11D-6818-4251-8A08-6ACBD9E452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722D39-2275-4011-9085-544C58297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59443E4-A3D4-49CF-944F-434102E6EE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AC72696-0E8E-4A3D-84CA-8C003224D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60052-9228-4740-A9E5-9C1CC728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599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ED4317-727C-4424-AC06-E03DEEA10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56C5A1-91A1-49B8-8258-D060FD1780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747795C-3D8F-4E75-9741-FA1035B57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6139BCD-B4E5-4350-ABFE-B398D4040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4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ECF0E1A-EFB5-4370-9D0C-20BDC13AD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68196C9-0979-4678-AD81-7023C4A7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810D6E-3770-4454-8719-276435A0A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76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7F13CE-C29B-431B-8407-47BFE6688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A09648-1554-4AA9-AEDE-BC3E0676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9C2D47-8280-4B0F-9A78-F6FF6EE78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290FB3-85DB-4D41-91CF-C82D37580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34623A-16ED-4A1D-B302-4A3793772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3DCF0-92A5-4212-A86F-F4F7A5060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41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74EB35-8D17-4FEC-BA7A-64988C9BD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7BB3D3-E059-44FE-AE2B-5F304E776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70AF61-C576-41C6-900F-A7E9D2793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013B01-5A73-465A-8058-61567558AC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8E8678-C16A-4DC2-861B-9FD442734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CF7D97-B199-4D22-BABB-2B6F7BB5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8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>
            <a:extLst>
              <a:ext uri="{FF2B5EF4-FFF2-40B4-BE49-F238E27FC236}">
                <a16:creationId xmlns:a16="http://schemas.microsoft.com/office/drawing/2014/main" id="{EBE0D75E-3BB4-4034-BA98-4B2323B1A2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0" y="4095523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kumimoji="0" lang="en-US" altLang="ja-JP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kumimoji="0" lang="ja-JP" altLang="en-US" sz="2800" b="1" dirty="0">
                <a:solidFill>
                  <a:schemeClr val="tx1"/>
                </a:solidFill>
                <a:latin typeface="Arial" panose="020B0604020202020204" pitchFamily="34" charset="0"/>
              </a:rPr>
              <a:t>　　演題発表内容に関連し、</a:t>
            </a:r>
            <a:endParaRPr kumimoji="0" lang="en-US" altLang="ja-JP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kumimoji="0" lang="ja-JP" altLang="en-US" sz="2800" b="1" dirty="0">
                <a:solidFill>
                  <a:schemeClr val="tx1"/>
                </a:solidFill>
                <a:latin typeface="Arial" panose="020B0604020202020204" pitchFamily="34" charset="0"/>
              </a:rPr>
              <a:t>　　開示すべきＣＯＩ関係にある企業等はありません。</a:t>
            </a:r>
            <a:endParaRPr kumimoji="0" lang="en-US" altLang="ja-JP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kumimoji="0" lang="en-US" altLang="ja-JP" sz="700" b="1" i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kumimoji="0" lang="en-US" altLang="ja-JP" sz="32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" name="正方形/長方形 5">
            <a:extLst>
              <a:ext uri="{FF2B5EF4-FFF2-40B4-BE49-F238E27FC236}">
                <a16:creationId xmlns:a16="http://schemas.microsoft.com/office/drawing/2014/main" id="{BD7DE955-40C6-43F8-B3BF-AD7DF5FB496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44650" y="1297167"/>
            <a:ext cx="2251075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ja-JP" altLang="en-US" sz="28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演題名：</a:t>
            </a: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defRPr/>
            </a:pP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defRPr/>
            </a:pPr>
            <a:r>
              <a:rPr kumimoji="0" lang="ja-JP" altLang="en-US" sz="28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筆頭著者名：</a:t>
            </a: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defRPr/>
            </a:pPr>
            <a:r>
              <a:rPr kumimoji="0" lang="ja-JP" altLang="en-US" sz="28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共著者名：</a:t>
            </a: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B5515A5-8ADD-460A-AAFA-318E83E4585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0" y="18958"/>
            <a:ext cx="9144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4000" dirty="0">
                <a:solidFill>
                  <a:schemeClr val="tx1"/>
                </a:solidFill>
              </a:rPr>
              <a:t>第</a:t>
            </a:r>
            <a:r>
              <a:rPr lang="en-US" altLang="ja-JP" sz="4000" dirty="0">
                <a:solidFill>
                  <a:schemeClr val="tx1"/>
                </a:solidFill>
              </a:rPr>
              <a:t>74</a:t>
            </a:r>
            <a:r>
              <a:rPr lang="ja-JP" altLang="en-US" sz="4000" dirty="0">
                <a:solidFill>
                  <a:schemeClr val="tx1"/>
                </a:solidFill>
              </a:rPr>
              <a:t>回日本体力医学会大会</a:t>
            </a:r>
            <a:endParaRPr lang="en-US" altLang="ja-JP" sz="40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altLang="ja-JP" sz="4000" dirty="0">
                <a:solidFill>
                  <a:schemeClr val="tx1"/>
                </a:solidFill>
              </a:rPr>
              <a:t>COI</a:t>
            </a:r>
            <a:r>
              <a:rPr lang="ja-JP" altLang="en-US" sz="4000" dirty="0">
                <a:solidFill>
                  <a:schemeClr val="tx1"/>
                </a:solidFill>
              </a:rPr>
              <a:t>開示</a:t>
            </a:r>
          </a:p>
        </p:txBody>
      </p:sp>
    </p:spTree>
    <p:extLst>
      <p:ext uri="{BB962C8B-B14F-4D97-AF65-F5344CB8AC3E}">
        <p14:creationId xmlns:p14="http://schemas.microsoft.com/office/powerpoint/2010/main" val="36592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5">
            <a:extLst>
              <a:ext uri="{FF2B5EF4-FFF2-40B4-BE49-F238E27FC236}">
                <a16:creationId xmlns:a16="http://schemas.microsoft.com/office/drawing/2014/main" id="{56570FBF-BC8D-4368-A783-E7F925801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677" y="1298924"/>
            <a:ext cx="658177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●●●●●●●●●●●●●●</a:t>
            </a:r>
          </a:p>
          <a:p>
            <a:pPr eaLnBrk="1" hangingPunct="1"/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〇〇 〇〇</a:t>
            </a:r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□□ □□、□□ □□、□□ □□</a:t>
            </a:r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□□ □□、□□ □□　</a:t>
            </a:r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113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26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ＭＳ Ｐゴシック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ibarakiminami4018</dc:creator>
  <cp:lastModifiedBy>ibarakiminami4018</cp:lastModifiedBy>
  <cp:revision>4</cp:revision>
  <dcterms:created xsi:type="dcterms:W3CDTF">2019-08-15T04:20:34Z</dcterms:created>
  <dcterms:modified xsi:type="dcterms:W3CDTF">2019-08-16T00:32:44Z</dcterms:modified>
</cp:coreProperties>
</file>