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0693400" cy="7562850"/>
  <p:notesSz cx="10693400" cy="756285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>
      <p:cViewPr varScale="1">
        <p:scale>
          <a:sx n="90" d="100"/>
          <a:sy n="90" d="100"/>
        </p:scale>
        <p:origin x="46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388" y="636913"/>
            <a:ext cx="10150475" cy="682625"/>
          </a:xfrm>
          <a:prstGeom prst="rect">
            <a:avLst/>
          </a:prstGeom>
        </p:spPr>
        <p:txBody>
          <a:bodyPr lIns="0" tIns="0" rIns="0" bIns="0"/>
          <a:lstStyle>
            <a:lvl1pPr>
              <a:defRPr sz="4300" b="1" i="0">
                <a:solidFill>
                  <a:schemeClr val="bg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388" y="636913"/>
            <a:ext cx="10150475" cy="682625"/>
          </a:xfrm>
          <a:prstGeom prst="rect">
            <a:avLst/>
          </a:prstGeom>
        </p:spPr>
        <p:txBody>
          <a:bodyPr lIns="0" tIns="0" rIns="0" bIns="0"/>
          <a:lstStyle>
            <a:lvl1pPr>
              <a:defRPr sz="4300" b="1" i="0">
                <a:solidFill>
                  <a:schemeClr val="bg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59388" y="636913"/>
            <a:ext cx="10150475" cy="682625"/>
          </a:xfrm>
          <a:prstGeom prst="rect">
            <a:avLst/>
          </a:prstGeom>
        </p:spPr>
        <p:txBody>
          <a:bodyPr lIns="0" tIns="0" rIns="0" bIns="0"/>
          <a:lstStyle>
            <a:lvl1pPr>
              <a:defRPr sz="4300" b="1" i="0">
                <a:solidFill>
                  <a:schemeClr val="bg1"/>
                </a:solidFill>
                <a:latin typeface="Microsoft JhengHei"/>
                <a:cs typeface="Microsoft JhengHe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8/16/2019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140449" y="109753"/>
            <a:ext cx="10419715" cy="1376680"/>
          </a:xfrm>
          <a:custGeom>
            <a:avLst/>
            <a:gdLst/>
            <a:ahLst/>
            <a:cxnLst/>
            <a:rect l="l" t="t" r="r" b="b"/>
            <a:pathLst>
              <a:path w="10419715" h="1376680">
                <a:moveTo>
                  <a:pt x="10419676" y="1376616"/>
                </a:moveTo>
                <a:lnTo>
                  <a:pt x="0" y="1376616"/>
                </a:lnTo>
                <a:lnTo>
                  <a:pt x="0" y="0"/>
                </a:lnTo>
                <a:lnTo>
                  <a:pt x="10419676" y="0"/>
                </a:lnTo>
                <a:lnTo>
                  <a:pt x="10419676" y="1376616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17" name="bk object 17"/>
          <p:cNvSpPr/>
          <p:nvPr/>
        </p:nvSpPr>
        <p:spPr>
          <a:xfrm>
            <a:off x="7281367" y="6107188"/>
            <a:ext cx="2983230" cy="1242695"/>
          </a:xfrm>
          <a:custGeom>
            <a:avLst/>
            <a:gdLst/>
            <a:ahLst/>
            <a:cxnLst/>
            <a:rect l="l" t="t" r="r" b="b"/>
            <a:pathLst>
              <a:path w="2983229" h="1242695">
                <a:moveTo>
                  <a:pt x="2983115" y="0"/>
                </a:moveTo>
                <a:lnTo>
                  <a:pt x="0" y="0"/>
                </a:lnTo>
                <a:lnTo>
                  <a:pt x="0" y="1242631"/>
                </a:lnTo>
                <a:lnTo>
                  <a:pt x="2983115" y="1242631"/>
                </a:lnTo>
                <a:lnTo>
                  <a:pt x="2983115" y="0"/>
                </a:lnTo>
                <a:close/>
              </a:path>
            </a:pathLst>
          </a:custGeom>
          <a:ln w="38100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7281367" y="5779770"/>
            <a:ext cx="2983230" cy="327660"/>
          </a:xfrm>
          <a:custGeom>
            <a:avLst/>
            <a:gdLst/>
            <a:ahLst/>
            <a:cxnLst/>
            <a:rect l="l" t="t" r="r" b="b"/>
            <a:pathLst>
              <a:path w="2983229" h="327660">
                <a:moveTo>
                  <a:pt x="2983115" y="0"/>
                </a:moveTo>
                <a:lnTo>
                  <a:pt x="0" y="0"/>
                </a:lnTo>
                <a:lnTo>
                  <a:pt x="0" y="327418"/>
                </a:lnTo>
                <a:lnTo>
                  <a:pt x="2983115" y="327418"/>
                </a:lnTo>
                <a:lnTo>
                  <a:pt x="2983115" y="0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7281367" y="5779770"/>
            <a:ext cx="2983230" cy="327660"/>
          </a:xfrm>
          <a:custGeom>
            <a:avLst/>
            <a:gdLst/>
            <a:ahLst/>
            <a:cxnLst/>
            <a:rect l="l" t="t" r="r" b="b"/>
            <a:pathLst>
              <a:path w="2983229" h="327660">
                <a:moveTo>
                  <a:pt x="2983115" y="0"/>
                </a:moveTo>
                <a:lnTo>
                  <a:pt x="0" y="0"/>
                </a:lnTo>
                <a:lnTo>
                  <a:pt x="0" y="327418"/>
                </a:lnTo>
                <a:lnTo>
                  <a:pt x="2983115" y="327418"/>
                </a:lnTo>
                <a:lnTo>
                  <a:pt x="2983115" y="0"/>
                </a:lnTo>
                <a:close/>
              </a:path>
            </a:pathLst>
          </a:custGeom>
          <a:solidFill>
            <a:srgbClr val="002060"/>
          </a:solidFill>
          <a:ln w="38100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7">
            <a:extLst>
              <a:ext uri="{FF2B5EF4-FFF2-40B4-BE49-F238E27FC236}">
                <a16:creationId xmlns:a16="http://schemas.microsoft.com/office/drawing/2014/main" id="{BB70CC5E-1259-4791-A92C-D379D5628368}"/>
              </a:ext>
            </a:extLst>
          </p:cNvPr>
          <p:cNvSpPr/>
          <p:nvPr userDrawn="1"/>
        </p:nvSpPr>
        <p:spPr>
          <a:xfrm>
            <a:off x="5858929" y="184213"/>
            <a:ext cx="4622800" cy="1228090"/>
          </a:xfrm>
          <a:custGeom>
            <a:avLst/>
            <a:gdLst/>
            <a:ahLst/>
            <a:cxnLst/>
            <a:rect l="l" t="t" r="r" b="b"/>
            <a:pathLst>
              <a:path w="4622800" h="1228090">
                <a:moveTo>
                  <a:pt x="4622800" y="1227670"/>
                </a:moveTo>
                <a:lnTo>
                  <a:pt x="0" y="1227670"/>
                </a:lnTo>
                <a:lnTo>
                  <a:pt x="0" y="0"/>
                </a:lnTo>
                <a:lnTo>
                  <a:pt x="4622800" y="0"/>
                </a:lnTo>
                <a:lnTo>
                  <a:pt x="4622800" y="12276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10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object 23">
            <a:extLst>
              <a:ext uri="{FF2B5EF4-FFF2-40B4-BE49-F238E27FC236}">
                <a16:creationId xmlns:a16="http://schemas.microsoft.com/office/drawing/2014/main" id="{BC006F69-FA71-4D26-9641-A338EA82D67D}"/>
              </a:ext>
            </a:extLst>
          </p:cNvPr>
          <p:cNvSpPr txBox="1"/>
          <p:nvPr userDrawn="1"/>
        </p:nvSpPr>
        <p:spPr>
          <a:xfrm>
            <a:off x="365632" y="122235"/>
            <a:ext cx="1399667" cy="23019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400" b="1" spc="-275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第</a:t>
            </a:r>
            <a:r>
              <a:rPr sz="1400" b="1" spc="-14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7</a:t>
            </a:r>
            <a:r>
              <a:rPr lang="en-US" altLang="ja-JP" sz="1400" b="1" spc="-14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4</a:t>
            </a:r>
            <a:r>
              <a:rPr sz="1400" b="1" spc="-275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回</a:t>
            </a:r>
            <a:endParaRPr sz="1400" dirty="0"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13" name="object 25">
            <a:extLst>
              <a:ext uri="{FF2B5EF4-FFF2-40B4-BE49-F238E27FC236}">
                <a16:creationId xmlns:a16="http://schemas.microsoft.com/office/drawing/2014/main" id="{F9991705-6941-431D-AC1D-4FF5CCDFF88D}"/>
              </a:ext>
            </a:extLst>
          </p:cNvPr>
          <p:cNvSpPr txBox="1"/>
          <p:nvPr userDrawn="1"/>
        </p:nvSpPr>
        <p:spPr>
          <a:xfrm>
            <a:off x="5968925" y="367499"/>
            <a:ext cx="4390390" cy="184666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1100" b="1" spc="5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JhengHei"/>
              </a:rPr>
              <a:t>インフォメーションコーナー掲示・設置用</a:t>
            </a:r>
            <a:endParaRPr sz="11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JhengHei"/>
            </a:endParaRPr>
          </a:p>
        </p:txBody>
      </p:sp>
      <p:sp>
        <p:nvSpPr>
          <p:cNvPr id="14" name="object 26">
            <a:extLst>
              <a:ext uri="{FF2B5EF4-FFF2-40B4-BE49-F238E27FC236}">
                <a16:creationId xmlns:a16="http://schemas.microsoft.com/office/drawing/2014/main" id="{7CD6A8D6-2417-42EA-8F2A-269055A51430}"/>
              </a:ext>
            </a:extLst>
          </p:cNvPr>
          <p:cNvSpPr txBox="1">
            <a:spLocks/>
          </p:cNvSpPr>
          <p:nvPr userDrawn="1"/>
        </p:nvSpPr>
        <p:spPr>
          <a:xfrm>
            <a:off x="259389" y="344034"/>
            <a:ext cx="5587122" cy="906658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>
              <a:defRPr>
                <a:latin typeface="+mj-lt"/>
                <a:ea typeface="+mj-ea"/>
                <a:cs typeface="+mj-cs"/>
              </a:defRPr>
            </a:lvl1pPr>
          </a:lstStyle>
          <a:p>
            <a:pPr marL="12700">
              <a:spcBef>
                <a:spcPts val="110"/>
              </a:spcBef>
              <a:tabLst>
                <a:tab pos="5721985" algn="l"/>
              </a:tabLst>
            </a:pPr>
            <a:r>
              <a:rPr kumimoji="0" lang="ja-JP" altLang="en-US" sz="2800" b="1" kern="0" spc="5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日本体力医学会大</a:t>
            </a:r>
            <a:r>
              <a:rPr kumimoji="0" lang="ja-JP" altLang="en-US" sz="2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</a:t>
            </a:r>
            <a:r>
              <a:rPr kumimoji="0" lang="en-US" altLang="ja-JP" sz="2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</a:t>
            </a:r>
            <a:r>
              <a:rPr kumimoji="0" lang="ja-JP" altLang="en-US" sz="2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茨城</a:t>
            </a:r>
            <a:r>
              <a:rPr kumimoji="0" lang="en-US" altLang="ja-JP" sz="2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br>
              <a:rPr kumimoji="0" lang="ja-JP" altLang="en-US" sz="28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4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会期：</a:t>
            </a:r>
            <a:r>
              <a:rPr kumimoji="0" lang="en-US" altLang="ja-JP" sz="14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2019</a:t>
            </a:r>
            <a:r>
              <a:rPr kumimoji="0" lang="ja-JP" altLang="en-US" sz="14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0" lang="en-US" altLang="ja-JP" sz="14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0" lang="ja-JP" altLang="en-US" sz="14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0" lang="en-US" altLang="ja-JP" sz="14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kumimoji="0" lang="ja-JP" altLang="en-US" sz="14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日～</a:t>
            </a:r>
            <a:r>
              <a:rPr kumimoji="0" lang="en-US" altLang="ja-JP" sz="14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21</a:t>
            </a:r>
            <a:r>
              <a:rPr kumimoji="0" lang="ja-JP" altLang="en-US" sz="14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</a:t>
            </a:r>
            <a:br>
              <a:rPr kumimoji="0" lang="ja-JP" altLang="en-US" sz="1400" b="1" kern="0" spc="409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0" lang="ja-JP" altLang="en-US" sz="1400" b="1" kern="0" spc="409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申込先：</a:t>
            </a:r>
            <a:r>
              <a:rPr kumimoji="0" lang="en-US" altLang="ja-JP" sz="1400" b="1" kern="0" spc="409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mice-tsukuba@jtb.com</a:t>
            </a:r>
            <a:endParaRPr kumimoji="0" lang="en-US" sz="4400" b="1" kern="0" baseline="-392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object 26">
            <a:extLst>
              <a:ext uri="{FF2B5EF4-FFF2-40B4-BE49-F238E27FC236}">
                <a16:creationId xmlns:a16="http://schemas.microsoft.com/office/drawing/2014/main" id="{CE39D400-5256-4807-BE07-C19275ABBA1C}"/>
              </a:ext>
            </a:extLst>
          </p:cNvPr>
          <p:cNvSpPr txBox="1">
            <a:spLocks/>
          </p:cNvSpPr>
          <p:nvPr userDrawn="1"/>
        </p:nvSpPr>
        <p:spPr>
          <a:xfrm>
            <a:off x="6184900" y="674059"/>
            <a:ext cx="2786889" cy="465512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>
            <a:lvl1pPr>
              <a:defRPr sz="4300" b="1" i="0">
                <a:solidFill>
                  <a:schemeClr val="bg1"/>
                </a:solidFill>
                <a:latin typeface="Microsoft JhengHei"/>
                <a:ea typeface="+mj-ea"/>
                <a:cs typeface="Microsoft JhengHei"/>
              </a:defRPr>
            </a:lvl1pPr>
          </a:lstStyle>
          <a:p>
            <a:pPr marL="12700">
              <a:spcBef>
                <a:spcPts val="110"/>
              </a:spcBef>
              <a:tabLst>
                <a:tab pos="5721985" algn="l"/>
              </a:tabLst>
            </a:pPr>
            <a:r>
              <a:rPr kumimoji="0" lang="ja-JP" altLang="en-US" sz="4400" kern="0" spc="142" baseline="-392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ポスター・チラシ</a:t>
            </a:r>
            <a:endParaRPr kumimoji="0" lang="ja-JP" altLang="en-US" sz="4400" kern="0" baseline="-392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E733290F-7E54-4391-93E7-81EF75B66423}"/>
              </a:ext>
            </a:extLst>
          </p:cNvPr>
          <p:cNvSpPr/>
          <p:nvPr userDrawn="1"/>
        </p:nvSpPr>
        <p:spPr>
          <a:xfrm>
            <a:off x="909319" y="3146425"/>
            <a:ext cx="9572409" cy="635000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sz="11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3C0AB54B-2309-48A4-A73B-241DDF448574}"/>
              </a:ext>
            </a:extLst>
          </p:cNvPr>
          <p:cNvSpPr/>
          <p:nvPr userDrawn="1"/>
        </p:nvSpPr>
        <p:spPr>
          <a:xfrm>
            <a:off x="140449" y="3146425"/>
            <a:ext cx="1968335" cy="635000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電話番号</a:t>
            </a:r>
            <a:endParaRPr lang="en-US" altLang="ja-JP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（当日連絡の取れる番号）</a:t>
            </a:r>
            <a:endParaRPr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349D4C5A-D3DF-49C3-9560-3FEC301B67E6}"/>
              </a:ext>
            </a:extLst>
          </p:cNvPr>
          <p:cNvSpPr/>
          <p:nvPr userDrawn="1"/>
        </p:nvSpPr>
        <p:spPr>
          <a:xfrm>
            <a:off x="2117850" y="4670425"/>
            <a:ext cx="8363878" cy="629532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sz="11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4" name="object 14">
            <a:extLst>
              <a:ext uri="{FF2B5EF4-FFF2-40B4-BE49-F238E27FC236}">
                <a16:creationId xmlns:a16="http://schemas.microsoft.com/office/drawing/2014/main" id="{92762481-7B39-4273-9924-CDD258808120}"/>
              </a:ext>
            </a:extLst>
          </p:cNvPr>
          <p:cNvSpPr/>
          <p:nvPr userDrawn="1"/>
        </p:nvSpPr>
        <p:spPr>
          <a:xfrm>
            <a:off x="140351" y="4670425"/>
            <a:ext cx="1979075" cy="635000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その他連絡事項</a:t>
            </a:r>
            <a:endParaRPr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object 9">
            <a:extLst>
              <a:ext uri="{FF2B5EF4-FFF2-40B4-BE49-F238E27FC236}">
                <a16:creationId xmlns:a16="http://schemas.microsoft.com/office/drawing/2014/main" id="{2E8C360B-6B89-4DCE-83A0-486202F9C664}"/>
              </a:ext>
            </a:extLst>
          </p:cNvPr>
          <p:cNvSpPr/>
          <p:nvPr userDrawn="1"/>
        </p:nvSpPr>
        <p:spPr>
          <a:xfrm>
            <a:off x="2107307" y="1662587"/>
            <a:ext cx="8374422" cy="627820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object 10">
            <a:extLst>
              <a:ext uri="{FF2B5EF4-FFF2-40B4-BE49-F238E27FC236}">
                <a16:creationId xmlns:a16="http://schemas.microsoft.com/office/drawing/2014/main" id="{0B83D018-80C1-4F04-B574-BB86F96BB331}"/>
              </a:ext>
            </a:extLst>
          </p:cNvPr>
          <p:cNvSpPr/>
          <p:nvPr userDrawn="1"/>
        </p:nvSpPr>
        <p:spPr>
          <a:xfrm>
            <a:off x="140449" y="1662587"/>
            <a:ext cx="1968335" cy="635000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学会（大会）名</a:t>
            </a:r>
            <a:endParaRPr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9" name="object 9">
            <a:extLst>
              <a:ext uri="{FF2B5EF4-FFF2-40B4-BE49-F238E27FC236}">
                <a16:creationId xmlns:a16="http://schemas.microsoft.com/office/drawing/2014/main" id="{A321B141-7BEC-4DC6-B3DD-C2A35073B490}"/>
              </a:ext>
            </a:extLst>
          </p:cNvPr>
          <p:cNvSpPr/>
          <p:nvPr userDrawn="1"/>
        </p:nvSpPr>
        <p:spPr>
          <a:xfrm>
            <a:off x="2107307" y="2383035"/>
            <a:ext cx="4001393" cy="627820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object 10">
            <a:extLst>
              <a:ext uri="{FF2B5EF4-FFF2-40B4-BE49-F238E27FC236}">
                <a16:creationId xmlns:a16="http://schemas.microsoft.com/office/drawing/2014/main" id="{716BAD79-EE74-49EC-ABCA-2EE92648DE3A}"/>
              </a:ext>
            </a:extLst>
          </p:cNvPr>
          <p:cNvSpPr/>
          <p:nvPr userDrawn="1"/>
        </p:nvSpPr>
        <p:spPr>
          <a:xfrm>
            <a:off x="140449" y="2383035"/>
            <a:ext cx="1968335" cy="635000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ご所属先名</a:t>
            </a:r>
            <a:endParaRPr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object 9">
            <a:extLst>
              <a:ext uri="{FF2B5EF4-FFF2-40B4-BE49-F238E27FC236}">
                <a16:creationId xmlns:a16="http://schemas.microsoft.com/office/drawing/2014/main" id="{9DC00066-9EFA-4DF6-89DB-FB362FB9EC32}"/>
              </a:ext>
            </a:extLst>
          </p:cNvPr>
          <p:cNvSpPr/>
          <p:nvPr userDrawn="1"/>
        </p:nvSpPr>
        <p:spPr>
          <a:xfrm>
            <a:off x="7387382" y="2382003"/>
            <a:ext cx="3094347" cy="627820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object 10">
            <a:extLst>
              <a:ext uri="{FF2B5EF4-FFF2-40B4-BE49-F238E27FC236}">
                <a16:creationId xmlns:a16="http://schemas.microsoft.com/office/drawing/2014/main" id="{75C7C8BE-ACD8-4303-9DE0-32A17A3B7E35}"/>
              </a:ext>
            </a:extLst>
          </p:cNvPr>
          <p:cNvSpPr/>
          <p:nvPr userDrawn="1"/>
        </p:nvSpPr>
        <p:spPr>
          <a:xfrm>
            <a:off x="6108700" y="2382519"/>
            <a:ext cx="1278683" cy="634484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ご担当者様名</a:t>
            </a:r>
            <a:endParaRPr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object 9">
            <a:extLst>
              <a:ext uri="{FF2B5EF4-FFF2-40B4-BE49-F238E27FC236}">
                <a16:creationId xmlns:a16="http://schemas.microsoft.com/office/drawing/2014/main" id="{C47F7C7A-C51C-4377-9E69-F4AED371B97C}"/>
              </a:ext>
            </a:extLst>
          </p:cNvPr>
          <p:cNvSpPr/>
          <p:nvPr userDrawn="1"/>
        </p:nvSpPr>
        <p:spPr>
          <a:xfrm>
            <a:off x="2107209" y="3883025"/>
            <a:ext cx="8374519" cy="629533"/>
          </a:xfrm>
          <a:custGeom>
            <a:avLst/>
            <a:gdLst/>
            <a:ahLst/>
            <a:cxnLst/>
            <a:rect l="l" t="t" r="r" b="b"/>
            <a:pathLst>
              <a:path w="9466580" h="635000">
                <a:moveTo>
                  <a:pt x="0" y="634479"/>
                </a:moveTo>
                <a:lnTo>
                  <a:pt x="9466173" y="634479"/>
                </a:lnTo>
                <a:lnTo>
                  <a:pt x="9466173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ln w="6350">
            <a:solidFill>
              <a:srgbClr val="002060"/>
            </a:solidFill>
          </a:ln>
        </p:spPr>
        <p:txBody>
          <a:bodyPr wrap="square" lIns="0" tIns="0" rIns="0" bIns="0" rtlCol="0"/>
          <a:lstStyle/>
          <a:p>
            <a:endParaRPr sz="12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object 10">
            <a:extLst>
              <a:ext uri="{FF2B5EF4-FFF2-40B4-BE49-F238E27FC236}">
                <a16:creationId xmlns:a16="http://schemas.microsoft.com/office/drawing/2014/main" id="{F23B8E79-4D99-48D4-9632-E605A30713F8}"/>
              </a:ext>
            </a:extLst>
          </p:cNvPr>
          <p:cNvSpPr/>
          <p:nvPr userDrawn="1"/>
        </p:nvSpPr>
        <p:spPr>
          <a:xfrm>
            <a:off x="140351" y="3883025"/>
            <a:ext cx="1968335" cy="635000"/>
          </a:xfrm>
          <a:custGeom>
            <a:avLst/>
            <a:gdLst/>
            <a:ahLst/>
            <a:cxnLst/>
            <a:rect l="l" t="t" r="r" b="b"/>
            <a:pathLst>
              <a:path w="1813560" h="635000">
                <a:moveTo>
                  <a:pt x="0" y="634479"/>
                </a:moveTo>
                <a:lnTo>
                  <a:pt x="1812950" y="634479"/>
                </a:lnTo>
                <a:lnTo>
                  <a:pt x="1812950" y="0"/>
                </a:lnTo>
                <a:lnTo>
                  <a:pt x="0" y="0"/>
                </a:lnTo>
                <a:lnTo>
                  <a:pt x="0" y="634479"/>
                </a:lnTo>
                <a:close/>
              </a:path>
            </a:pathLst>
          </a:custGeom>
          <a:solidFill>
            <a:srgbClr val="002060"/>
          </a:solidFill>
        </p:spPr>
        <p:txBody>
          <a:bodyPr wrap="square" lIns="0" tIns="0" rIns="0" bIns="0" rtlCol="0" anchor="ctr"/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荷物内容</a:t>
            </a:r>
            <a:endParaRPr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277791AC-659D-48AB-8C9C-D3C435131FFD}"/>
              </a:ext>
            </a:extLst>
          </p:cNvPr>
          <p:cNvSpPr txBox="1"/>
          <p:nvPr userDrawn="1"/>
        </p:nvSpPr>
        <p:spPr>
          <a:xfrm>
            <a:off x="2203001" y="4011564"/>
            <a:ext cx="1086299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</a:rPr>
              <a:t>ポスター</a:t>
            </a: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BE22F05E-93BC-4A27-B6A4-88A628EC4CFB}"/>
              </a:ext>
            </a:extLst>
          </p:cNvPr>
          <p:cNvSpPr txBox="1"/>
          <p:nvPr userDrawn="1"/>
        </p:nvSpPr>
        <p:spPr>
          <a:xfrm>
            <a:off x="6108700" y="4013125"/>
            <a:ext cx="1086299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chemeClr val="bg1"/>
                </a:solidFill>
              </a:rPr>
              <a:t>チラシ</a:t>
            </a:r>
          </a:p>
        </p:txBody>
      </p:sp>
      <p:sp>
        <p:nvSpPr>
          <p:cNvPr id="46" name="object 20">
            <a:extLst>
              <a:ext uri="{FF2B5EF4-FFF2-40B4-BE49-F238E27FC236}">
                <a16:creationId xmlns:a16="http://schemas.microsoft.com/office/drawing/2014/main" id="{FD7F9D0C-E14E-415A-9FB2-6051BE7B16F5}"/>
              </a:ext>
            </a:extLst>
          </p:cNvPr>
          <p:cNvSpPr txBox="1"/>
          <p:nvPr userDrawn="1"/>
        </p:nvSpPr>
        <p:spPr>
          <a:xfrm>
            <a:off x="467172" y="5140145"/>
            <a:ext cx="9070528" cy="1772921"/>
          </a:xfrm>
          <a:prstGeom prst="rect">
            <a:avLst/>
          </a:prstGeom>
        </p:spPr>
        <p:txBody>
          <a:bodyPr vert="horz" wrap="square" lIns="0" tIns="18605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65"/>
              </a:spcBef>
            </a:pPr>
            <a:r>
              <a:rPr sz="1750" spc="18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■</a:t>
            </a:r>
            <a:r>
              <a:rPr sz="1750" spc="26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荷物</a:t>
            </a:r>
            <a:r>
              <a:rPr sz="1750" spc="19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は</a:t>
            </a:r>
            <a:r>
              <a:rPr sz="1750" spc="27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 </a:t>
            </a:r>
            <a:r>
              <a:rPr sz="4200" b="1" spc="982" baseline="-7936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"/>
              </a:rPr>
              <a:t>9</a:t>
            </a:r>
            <a:r>
              <a:rPr sz="4200" b="1" spc="-270" baseline="-7936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"/>
              </a:rPr>
              <a:t> </a:t>
            </a:r>
            <a:r>
              <a:rPr sz="4200" b="1" baseline="-7936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"/>
              </a:rPr>
              <a:t>月</a:t>
            </a:r>
            <a:r>
              <a:rPr sz="4200" b="1" spc="-262" baseline="-7936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"/>
              </a:rPr>
              <a:t> </a:t>
            </a:r>
            <a:r>
              <a:rPr lang="en-US" altLang="ja-JP" sz="4200" b="1" spc="-262" baseline="-7936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"/>
              </a:rPr>
              <a:t>17</a:t>
            </a:r>
            <a:r>
              <a:rPr lang="ja-JP" altLang="en-US" sz="4200" b="1" spc="-270" baseline="-7936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"/>
              </a:rPr>
              <a:t>（火）午後（</a:t>
            </a:r>
            <a:r>
              <a:rPr lang="en-US" altLang="ja-JP" sz="4200" b="1" spc="-270" baseline="-7936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"/>
              </a:rPr>
              <a:t>18:00</a:t>
            </a:r>
            <a:r>
              <a:rPr lang="ja-JP" altLang="en-US" sz="4200" b="1" spc="-270" baseline="-7936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"/>
              </a:rPr>
              <a:t>迄）</a:t>
            </a:r>
            <a:r>
              <a:rPr sz="4200" b="1" spc="165" baseline="-7936" dirty="0" err="1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algun Gothic"/>
              </a:rPr>
              <a:t>必着</a:t>
            </a:r>
            <a:r>
              <a:rPr sz="1750" spc="70" dirty="0" err="1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でお願いいたします</a:t>
            </a:r>
            <a:r>
              <a:rPr sz="1750" spc="7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。</a:t>
            </a:r>
            <a:endParaRPr sz="17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750" spc="8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■</a:t>
            </a:r>
            <a:r>
              <a:rPr sz="1750" spc="95" dirty="0" err="1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荷物は運営事務局にて開封・設置し、残部は破棄いたします</a:t>
            </a:r>
            <a:r>
              <a:rPr sz="1750" spc="9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。</a:t>
            </a:r>
            <a:endParaRPr lang="en-US" altLang="ja-JP" sz="1750" spc="95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 Unicode MS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ja-JP" altLang="en-US" sz="1750" spc="9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■送付先　〒</a:t>
            </a:r>
            <a:r>
              <a:rPr lang="en-US" altLang="ja-JP" sz="1750" spc="9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305-0032 </a:t>
            </a:r>
            <a:r>
              <a:rPr lang="ja-JP" altLang="en-US" sz="1750" spc="9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茨城県つくば市竹園</a:t>
            </a:r>
            <a:r>
              <a:rPr lang="en-US" altLang="ja-JP" sz="1750" spc="9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2-20-3</a:t>
            </a: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lang="ja-JP" altLang="en-US" sz="1750" spc="9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Arial Unicode MS"/>
              </a:rPr>
              <a:t>　　　　　　　つくば国際会議場</a:t>
            </a:r>
            <a:endParaRPr sz="175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Arial Unicode MS"/>
            </a:endParaRPr>
          </a:p>
        </p:txBody>
      </p:sp>
      <p:sp>
        <p:nvSpPr>
          <p:cNvPr id="47" name="object 2">
            <a:extLst>
              <a:ext uri="{FF2B5EF4-FFF2-40B4-BE49-F238E27FC236}">
                <a16:creationId xmlns:a16="http://schemas.microsoft.com/office/drawing/2014/main" id="{91C52CD2-1BFC-4400-8F9F-66FD36A25234}"/>
              </a:ext>
            </a:extLst>
          </p:cNvPr>
          <p:cNvSpPr txBox="1"/>
          <p:nvPr userDrawn="1"/>
        </p:nvSpPr>
        <p:spPr>
          <a:xfrm>
            <a:off x="8249097" y="5816916"/>
            <a:ext cx="106045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500" b="1" spc="150" dirty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配送荷物数</a:t>
            </a:r>
            <a:endParaRPr sz="150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sp>
        <p:nvSpPr>
          <p:cNvPr id="48" name="object 4">
            <a:extLst>
              <a:ext uri="{FF2B5EF4-FFF2-40B4-BE49-F238E27FC236}">
                <a16:creationId xmlns:a16="http://schemas.microsoft.com/office/drawing/2014/main" id="{ED413E83-8FB8-4C59-B9DC-094E3B2F405B}"/>
              </a:ext>
            </a:extLst>
          </p:cNvPr>
          <p:cNvSpPr txBox="1"/>
          <p:nvPr userDrawn="1"/>
        </p:nvSpPr>
        <p:spPr>
          <a:xfrm>
            <a:off x="9608170" y="6123439"/>
            <a:ext cx="4318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500" b="1" spc="15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総数</a:t>
            </a:r>
            <a:endParaRPr sz="15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sp>
        <p:nvSpPr>
          <p:cNvPr id="49" name="object 5">
            <a:extLst>
              <a:ext uri="{FF2B5EF4-FFF2-40B4-BE49-F238E27FC236}">
                <a16:creationId xmlns:a16="http://schemas.microsoft.com/office/drawing/2014/main" id="{8748B1FE-343A-4B1D-82F2-7DB60768F721}"/>
              </a:ext>
            </a:extLst>
          </p:cNvPr>
          <p:cNvSpPr txBox="1"/>
          <p:nvPr userDrawn="1"/>
        </p:nvSpPr>
        <p:spPr>
          <a:xfrm>
            <a:off x="9826646" y="6994682"/>
            <a:ext cx="20320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個</a:t>
            </a:r>
            <a:endParaRPr sz="15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sp>
        <p:nvSpPr>
          <p:cNvPr id="50" name="object 6">
            <a:extLst>
              <a:ext uri="{FF2B5EF4-FFF2-40B4-BE49-F238E27FC236}">
                <a16:creationId xmlns:a16="http://schemas.microsoft.com/office/drawing/2014/main" id="{D124987C-DD59-4ED1-9112-06649EDB9E25}"/>
              </a:ext>
            </a:extLst>
          </p:cNvPr>
          <p:cNvSpPr txBox="1"/>
          <p:nvPr userDrawn="1"/>
        </p:nvSpPr>
        <p:spPr>
          <a:xfrm>
            <a:off x="7517111" y="6123439"/>
            <a:ext cx="94488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00"/>
              </a:spcBef>
            </a:pPr>
            <a:r>
              <a:rPr sz="1500" b="1" spc="-3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当荷</a:t>
            </a:r>
            <a:r>
              <a:rPr sz="15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物</a:t>
            </a:r>
            <a:r>
              <a:rPr sz="1500" b="1" spc="-18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 </a:t>
            </a:r>
            <a:r>
              <a:rPr sz="1500" b="1" spc="-4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No.</a:t>
            </a:r>
            <a:endParaRPr sz="15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sp>
        <p:nvSpPr>
          <p:cNvPr id="51" name="object 18">
            <a:extLst>
              <a:ext uri="{FF2B5EF4-FFF2-40B4-BE49-F238E27FC236}">
                <a16:creationId xmlns:a16="http://schemas.microsoft.com/office/drawing/2014/main" id="{1FD7AD9B-4E6D-4587-A095-BD8AFE29F5AA}"/>
              </a:ext>
            </a:extLst>
          </p:cNvPr>
          <p:cNvSpPr/>
          <p:nvPr userDrawn="1"/>
        </p:nvSpPr>
        <p:spPr>
          <a:xfrm>
            <a:off x="467172" y="7039547"/>
            <a:ext cx="6584985" cy="267116"/>
          </a:xfrm>
          <a:custGeom>
            <a:avLst/>
            <a:gdLst/>
            <a:ahLst/>
            <a:cxnLst/>
            <a:rect l="l" t="t" r="r" b="b"/>
            <a:pathLst>
              <a:path w="5958205" h="1570354">
                <a:moveTo>
                  <a:pt x="0" y="1570050"/>
                </a:moveTo>
                <a:lnTo>
                  <a:pt x="5957900" y="1570050"/>
                </a:lnTo>
                <a:lnTo>
                  <a:pt x="5957900" y="0"/>
                </a:lnTo>
                <a:lnTo>
                  <a:pt x="0" y="0"/>
                </a:lnTo>
                <a:lnTo>
                  <a:pt x="0" y="1570050"/>
                </a:lnTo>
                <a:close/>
              </a:path>
            </a:pathLst>
          </a:custGeom>
          <a:ln w="6426">
            <a:solidFill>
              <a:srgbClr val="221815"/>
            </a:solidFill>
          </a:ln>
        </p:spPr>
        <p:txBody>
          <a:bodyPr wrap="square" lIns="0" tIns="0" rIns="0" bIns="0" rtlCol="0"/>
          <a:lstStyle/>
          <a:p>
            <a:endParaRPr sz="130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2" name="object 19">
            <a:extLst>
              <a:ext uri="{FF2B5EF4-FFF2-40B4-BE49-F238E27FC236}">
                <a16:creationId xmlns:a16="http://schemas.microsoft.com/office/drawing/2014/main" id="{226D13D8-65B3-4E8F-924C-7D79BDB10BC9}"/>
              </a:ext>
            </a:extLst>
          </p:cNvPr>
          <p:cNvSpPr txBox="1"/>
          <p:nvPr userDrawn="1"/>
        </p:nvSpPr>
        <p:spPr>
          <a:xfrm>
            <a:off x="467172" y="7052772"/>
            <a:ext cx="1298127" cy="252000"/>
          </a:xfrm>
          <a:prstGeom prst="rect">
            <a:avLst/>
          </a:prstGeom>
          <a:solidFill>
            <a:srgbClr val="002060"/>
          </a:solidFill>
        </p:spPr>
        <p:txBody>
          <a:bodyPr vert="horz" wrap="square" lIns="0" tIns="1905" rIns="0" bIns="0" rtlCol="0">
            <a:noAutofit/>
          </a:bodyPr>
          <a:lstStyle/>
          <a:p>
            <a:pPr marL="113030">
              <a:lnSpc>
                <a:spcPct val="100000"/>
              </a:lnSpc>
            </a:pPr>
            <a:r>
              <a:rPr sz="1300" b="1" spc="-20" dirty="0" err="1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配送業者様へ</a:t>
            </a:r>
            <a:endParaRPr lang="en-US" altLang="ja-JP" sz="1300" dirty="0"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  <p:sp>
        <p:nvSpPr>
          <p:cNvPr id="53" name="object 21">
            <a:extLst>
              <a:ext uri="{FF2B5EF4-FFF2-40B4-BE49-F238E27FC236}">
                <a16:creationId xmlns:a16="http://schemas.microsoft.com/office/drawing/2014/main" id="{CC70CE3A-9F58-4F69-84F3-8B5F661D2208}"/>
              </a:ext>
            </a:extLst>
          </p:cNvPr>
          <p:cNvSpPr txBox="1"/>
          <p:nvPr userDrawn="1"/>
        </p:nvSpPr>
        <p:spPr>
          <a:xfrm>
            <a:off x="1765299" y="7061307"/>
            <a:ext cx="5283658" cy="22531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0" marR="29209" algn="just">
              <a:lnSpc>
                <a:spcPct val="120300"/>
              </a:lnSpc>
              <a:spcBef>
                <a:spcPts val="95"/>
              </a:spcBef>
            </a:pPr>
            <a:r>
              <a:rPr lang="ja-JP" altLang="en-US" sz="1300" b="1" spc="8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つくば国際会議場</a:t>
            </a:r>
            <a:r>
              <a:rPr lang="en-US" altLang="ja-JP" sz="1300" b="1" spc="8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1</a:t>
            </a:r>
            <a:r>
              <a:rPr sz="1300" b="1" spc="10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F</a:t>
            </a:r>
            <a:r>
              <a:rPr lang="ja-JP" altLang="en-US" sz="1300" b="1" spc="10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事務所の</a:t>
            </a:r>
            <a:r>
              <a:rPr lang="ja-JP" altLang="en-US" sz="1300" b="1" spc="-100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宅配受付倉庫まで</a:t>
            </a:r>
            <a:r>
              <a:rPr sz="1300" b="1" spc="-5" dirty="0" err="1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お持ちください</a:t>
            </a:r>
            <a:r>
              <a:rPr sz="1300" b="1" spc="-5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icrosoft YaHei"/>
              </a:rPr>
              <a:t>。</a:t>
            </a:r>
            <a:endParaRPr sz="1300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  <a:cs typeface="Microsoft YaHei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428C9419-3745-4CAF-8C5E-3E7FFFE74DE6}"/>
              </a:ext>
            </a:extLst>
          </p:cNvPr>
          <p:cNvSpPr txBox="1"/>
          <p:nvPr/>
        </p:nvSpPr>
        <p:spPr>
          <a:xfrm>
            <a:off x="2222501" y="2518197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□□□□□</a:t>
            </a:r>
            <a:endParaRPr kumimoji="1" lang="ja-JP" altLang="en-US" dirty="0"/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F19695E9-044E-4AD9-89CA-31435950FD4B}"/>
              </a:ext>
            </a:extLst>
          </p:cNvPr>
          <p:cNvSpPr txBox="1"/>
          <p:nvPr/>
        </p:nvSpPr>
        <p:spPr>
          <a:xfrm>
            <a:off x="2218170" y="1796542"/>
            <a:ext cx="3810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●●●●●●●</a:t>
            </a:r>
            <a:endParaRPr kumimoji="1" lang="ja-JP" altLang="en-US" dirty="0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10B6F1C1-9F4F-4811-A209-C511E3310123}"/>
              </a:ext>
            </a:extLst>
          </p:cNvPr>
          <p:cNvSpPr txBox="1"/>
          <p:nvPr/>
        </p:nvSpPr>
        <p:spPr>
          <a:xfrm>
            <a:off x="7387383" y="2521348"/>
            <a:ext cx="2935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△△△△</a:t>
            </a:r>
            <a:endParaRPr kumimoji="1" lang="ja-JP" altLang="en-US" dirty="0"/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14FC6942-2F09-4758-8685-51C61F86C6FC}"/>
              </a:ext>
            </a:extLst>
          </p:cNvPr>
          <p:cNvSpPr txBox="1"/>
          <p:nvPr/>
        </p:nvSpPr>
        <p:spPr>
          <a:xfrm>
            <a:off x="2203002" y="3276134"/>
            <a:ext cx="4591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　　　　　　　　ー　　　　　　　　－　　　　　　　　　</a:t>
            </a:r>
            <a:endParaRPr kumimoji="1" lang="ja-JP" altLang="en-US" dirty="0"/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9EA2C4C1-5919-4BE3-B5AC-4483A927D754}"/>
              </a:ext>
            </a:extLst>
          </p:cNvPr>
          <p:cNvSpPr txBox="1"/>
          <p:nvPr/>
        </p:nvSpPr>
        <p:spPr>
          <a:xfrm>
            <a:off x="3289595" y="4015859"/>
            <a:ext cx="213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/>
              <a:t>□部（サイズ●●）</a:t>
            </a: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EFB1C835-51D7-4667-857F-7BE3B3700AB5}"/>
              </a:ext>
            </a:extLst>
          </p:cNvPr>
          <p:cNvSpPr txBox="1"/>
          <p:nvPr/>
        </p:nvSpPr>
        <p:spPr>
          <a:xfrm>
            <a:off x="7251994" y="4011951"/>
            <a:ext cx="2133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/>
              <a:t>□部（サイズ●●）</a:t>
            </a: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5BA0AF5-E30C-47FC-AF9B-D3FD778DF87F}"/>
              </a:ext>
            </a:extLst>
          </p:cNvPr>
          <p:cNvSpPr txBox="1"/>
          <p:nvPr/>
        </p:nvSpPr>
        <p:spPr>
          <a:xfrm>
            <a:off x="2228112" y="4803079"/>
            <a:ext cx="6749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u="sng" dirty="0"/>
              <a:t>あああああ</a:t>
            </a: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763A62A7-49E7-42F2-BE64-5D85ED0A5612}"/>
              </a:ext>
            </a:extLst>
          </p:cNvPr>
          <p:cNvSpPr txBox="1"/>
          <p:nvPr/>
        </p:nvSpPr>
        <p:spPr>
          <a:xfrm>
            <a:off x="7935603" y="6646815"/>
            <a:ext cx="1730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/>
              <a:t>●</a:t>
            </a:r>
            <a:r>
              <a:rPr lang="ja-JP" altLang="en-US" sz="2400" dirty="0"/>
              <a:t>／△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2196343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254</TotalTime>
  <Words>36</Words>
  <Application>Microsoft Office PowerPoint</Application>
  <PresentationFormat>ユーザー設定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Microsoft JhengHei</vt:lpstr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荷札_第73回日本体力医学会大会 </dc:title>
  <dc:creator>千葉貴士</dc:creator>
  <cp:lastModifiedBy>貴士 千葉</cp:lastModifiedBy>
  <cp:revision>9</cp:revision>
  <dcterms:created xsi:type="dcterms:W3CDTF">2019-07-17T15:50:09Z</dcterms:created>
  <dcterms:modified xsi:type="dcterms:W3CDTF">2019-08-16T06:42:35Z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2018-08-01T00:00:00Z</vt:filetime>
  </property>
  <property fmtid="{D5CDD505-2E9C-101B-9397-08002B2CF9AE}" pid="3" name="Creator">
    <vt:lpwstr>Adobe Illustrator CC 22.1 (Macintosh)</vt:lpwstr>
  </property>
  <property fmtid="{D5CDD505-2E9C-101B-9397-08002B2CF9AE}" pid="4" name="LastSaved">
    <vt:filetime>2019-07-17T00:00:00Z</vt:filetime>
  </property>
</Properties>
</file>